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8"/>
  </p:notesMasterIdLst>
  <p:sldIdLst>
    <p:sldId id="275" r:id="rId2"/>
    <p:sldId id="267" r:id="rId3"/>
    <p:sldId id="276" r:id="rId4"/>
    <p:sldId id="265" r:id="rId5"/>
    <p:sldId id="272" r:id="rId6"/>
    <p:sldId id="2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57"/>
    <a:srgbClr val="BA0C2F"/>
    <a:srgbClr val="93CEFF"/>
    <a:srgbClr val="6DBDFF"/>
    <a:srgbClr val="002F56"/>
    <a:srgbClr val="008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 autoAdjust="0"/>
  </p:normalViewPr>
  <p:slideViewPr>
    <p:cSldViewPr snapToGrid="0">
      <p:cViewPr varScale="1">
        <p:scale>
          <a:sx n="123" d="100"/>
          <a:sy n="123" d="100"/>
        </p:scale>
        <p:origin x="90" y="1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-3192" y="-6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B0798-8BCF-4EBC-9109-D84DA2D3C184}" type="datetimeFigureOut">
              <a:rPr lang="en-US" smtClean="0"/>
              <a:t>5/8/2019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F1528-91F2-4E57-8CC3-616A321C5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 your program does</a:t>
            </a:r>
            <a:r>
              <a:rPr lang="en-US" baseline="0" dirty="0" smtClean="0"/>
              <a:t> and how this fits with the mission of ARC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245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your program’s </a:t>
            </a:r>
            <a:r>
              <a:rPr lang="en-US" baseline="0" dirty="0" smtClean="0"/>
              <a:t>strengths and challenges based on review of your historical data or other records.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68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</a:t>
            </a:r>
            <a:r>
              <a:rPr lang="en-US" baseline="0" dirty="0" smtClean="0"/>
              <a:t> what your program wants to accomplish. Discuss how these accomplishments will or do support the </a:t>
            </a:r>
            <a:r>
              <a:rPr lang="en-US" baseline="0" dirty="0" err="1" smtClean="0"/>
              <a:t>ARCmission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14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</a:t>
            </a:r>
            <a:r>
              <a:rPr lang="en-US" baseline="0" dirty="0" smtClean="0"/>
              <a:t> </a:t>
            </a:r>
            <a:r>
              <a:rPr lang="en-US" dirty="0" smtClean="0"/>
              <a:t>your program’s ideal future</a:t>
            </a:r>
            <a:r>
              <a:rPr lang="en-US" baseline="0" dirty="0" smtClean="0"/>
              <a:t> looks like. Discuss how this vision supports ARC’s commitment to social justice and equity.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planning steps your program</a:t>
            </a:r>
            <a:r>
              <a:rPr lang="en-US" baseline="0" dirty="0" smtClean="0"/>
              <a:t> is planning to take within the next year (or so). These would be found in your Annual Unit Plan.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8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F647-E769-422A-8455-95DEA01EB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802D0-5B0F-49FF-ADAC-25C471AD2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375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968D1-4F76-413E-9FAA-D2FD8221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74B3E-3E45-4A8C-9CB1-AF4B42B81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731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EFCFD-758C-4967-9AD6-26AF78D81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700E6-B63E-4CE9-A41A-C2818757F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451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4230E-4A85-4416-8669-FAE95D77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7320-C1AD-4234-8081-7DE40B7A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D4B904-FE3E-44BA-BD20-0D9F8EEC8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5660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73AEA-B61F-4142-978E-01AD0A1C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49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961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3057"/>
            </a:gs>
            <a:gs pos="91000">
              <a:schemeClr val="accent1">
                <a:lumMod val="45000"/>
                <a:lumOff val="55000"/>
              </a:schemeClr>
            </a:gs>
            <a:gs pos="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elay 20"/>
          <p:cNvSpPr/>
          <p:nvPr userDrawn="1"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19F4E9D6-F545-4838-AB86-4DB1CD430F2C}"/>
              </a:ext>
            </a:extLst>
          </p:cNvPr>
          <p:cNvSpPr/>
          <p:nvPr userDrawn="1"/>
        </p:nvSpPr>
        <p:spPr>
          <a:xfrm rot="5400000" flipV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E3E8E9-469A-4BA3-BB18-6FA750A9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168D6-E065-452F-9702-C3B23238D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:a16="http://schemas.microsoft.com/office/drawing/2014/main" id="{6B665A23-DBE0-4453-87F7-9165262BBF01}"/>
              </a:ext>
            </a:extLst>
          </p:cNvPr>
          <p:cNvSpPr/>
          <p:nvPr userDrawn="1"/>
        </p:nvSpPr>
        <p:spPr>
          <a:xfrm rot="162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55" y="5418484"/>
            <a:ext cx="1854681" cy="931124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0" y="6504578"/>
            <a:ext cx="12207240" cy="24081"/>
          </a:xfrm>
          <a:prstGeom prst="line">
            <a:avLst/>
          </a:prstGeom>
          <a:ln w="1079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88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0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166328"/>
            <a:ext cx="10515600" cy="2043403"/>
          </a:xfrm>
        </p:spPr>
        <p:txBody>
          <a:bodyPr/>
          <a:lstStyle/>
          <a:p>
            <a:r>
              <a:rPr lang="en-US" dirty="0" smtClean="0"/>
              <a:t>Informational Technology Department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</p:spPr>
        <p:txBody>
          <a:bodyPr>
            <a:normAutofit/>
          </a:bodyPr>
          <a:lstStyle/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Program Review Presentation</a:t>
            </a:r>
            <a:endParaRPr lang="en-US" dirty="0" smtClean="0">
              <a:solidFill>
                <a:schemeClr val="accent1"/>
              </a:solidFill>
            </a:endParaRPr>
          </a:p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Cohort 1: 2018-2019</a:t>
            </a:r>
          </a:p>
          <a:p>
            <a:pPr algn="r"/>
            <a:endParaRPr lang="en-US" sz="40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2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 smtClean="0"/>
              <a:t>IT Department </a:t>
            </a:r>
            <a:r>
              <a:rPr lang="en-US" dirty="0" smtClean="0"/>
              <a:t>Profile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4906"/>
            <a:ext cx="10515600" cy="4712057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The unit provides support for the computing environment of the 	entire campus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IT department consists of computer technicians, network </a:t>
            </a:r>
            <a:r>
              <a:rPr lang="en-US" dirty="0" smtClean="0"/>
              <a:t>	specialists</a:t>
            </a:r>
            <a:r>
              <a:rPr lang="en-US" dirty="0"/>
              <a:t>, web administrators, application programmers, </a:t>
            </a:r>
            <a:r>
              <a:rPr lang="en-US" dirty="0" smtClean="0"/>
              <a:t>	audiovisual </a:t>
            </a:r>
            <a:r>
              <a:rPr lang="en-US" dirty="0"/>
              <a:t>technicians and help desk </a:t>
            </a:r>
            <a:r>
              <a:rPr lang="en-US" dirty="0" smtClean="0"/>
              <a:t>technicians.</a:t>
            </a:r>
          </a:p>
          <a:p>
            <a:pPr marL="514350" indent="-514350">
              <a:buAutoNum type="arabicPeriod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953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</p:spPr>
        <p:txBody>
          <a:bodyPr/>
          <a:lstStyle/>
          <a:p>
            <a:r>
              <a:rPr lang="en-US" dirty="0" smtClean="0"/>
              <a:t>Historical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Program Strengths:</a:t>
            </a:r>
          </a:p>
          <a:p>
            <a:r>
              <a:rPr lang="en-US" dirty="0" smtClean="0"/>
              <a:t>Partnerships</a:t>
            </a:r>
          </a:p>
          <a:p>
            <a:pPr lvl="1"/>
            <a:r>
              <a:rPr lang="en-US" sz="2000" dirty="0" smtClean="0"/>
              <a:t>DO IT, PIO, OPS, LRC, CRC, Research</a:t>
            </a:r>
          </a:p>
          <a:p>
            <a:r>
              <a:rPr lang="en-US" dirty="0" smtClean="0"/>
              <a:t>Project management</a:t>
            </a:r>
          </a:p>
          <a:p>
            <a:pPr lvl="1"/>
            <a:r>
              <a:rPr lang="en-US" sz="2000" dirty="0" smtClean="0"/>
              <a:t>Infrastructure</a:t>
            </a:r>
            <a:r>
              <a:rPr lang="en-US" sz="2000" dirty="0" smtClean="0"/>
              <a:t>, Wireless, VOIP</a:t>
            </a:r>
          </a:p>
          <a:p>
            <a:r>
              <a:rPr lang="en-US" dirty="0" smtClean="0"/>
              <a:t>Custom Application</a:t>
            </a:r>
          </a:p>
          <a:p>
            <a:pPr lvl="1"/>
            <a:r>
              <a:rPr lang="en-US" sz="2000" dirty="0" smtClean="0"/>
              <a:t>IPP, IGOR, Data on Demand</a:t>
            </a:r>
            <a:endParaRPr lang="en-US" sz="2000" dirty="0" smtClean="0"/>
          </a:p>
          <a:p>
            <a:r>
              <a:rPr lang="en-US" dirty="0" smtClean="0"/>
              <a:t>Presentation Technology</a:t>
            </a:r>
          </a:p>
          <a:p>
            <a:r>
              <a:rPr lang="en-US" dirty="0" smtClean="0"/>
              <a:t>Web Support</a:t>
            </a:r>
            <a:endParaRPr lang="en-US" dirty="0"/>
          </a:p>
          <a:p>
            <a:pPr lvl="1"/>
            <a:endParaRPr lang="en-US" sz="20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Program Challenges:</a:t>
            </a:r>
          </a:p>
          <a:p>
            <a:r>
              <a:rPr lang="en-US" dirty="0" smtClean="0"/>
              <a:t>Funding</a:t>
            </a:r>
          </a:p>
          <a:p>
            <a:r>
              <a:rPr lang="en-US" dirty="0" smtClean="0"/>
              <a:t>Web Support Staffing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957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5535"/>
            <a:ext cx="10515600" cy="4581428"/>
          </a:xfrm>
        </p:spPr>
        <p:txBody>
          <a:bodyPr>
            <a:normAutofit/>
          </a:bodyPr>
          <a:lstStyle/>
          <a:p>
            <a:r>
              <a:rPr lang="en-US" dirty="0" smtClean="0"/>
              <a:t>Create Enhanced </a:t>
            </a:r>
            <a:r>
              <a:rPr lang="en-US" dirty="0" smtClean="0"/>
              <a:t>Technology </a:t>
            </a:r>
            <a:r>
              <a:rPr lang="en-US" dirty="0" smtClean="0"/>
              <a:t>Renewal </a:t>
            </a:r>
            <a:r>
              <a:rPr lang="en-US" dirty="0" smtClean="0"/>
              <a:t>Funding Process</a:t>
            </a:r>
            <a:endParaRPr lang="en-US" dirty="0" smtClean="0"/>
          </a:p>
          <a:p>
            <a:r>
              <a:rPr lang="en-US" dirty="0" smtClean="0"/>
              <a:t>Implement Improved Communication with Students and </a:t>
            </a:r>
            <a:r>
              <a:rPr lang="en-US" dirty="0" smtClean="0"/>
              <a:t>Staff</a:t>
            </a:r>
          </a:p>
          <a:p>
            <a:r>
              <a:rPr lang="en-US" dirty="0" smtClean="0"/>
              <a:t>Provide Improved Decision Support</a:t>
            </a:r>
            <a:endParaRPr lang="en-US" dirty="0" smtClean="0"/>
          </a:p>
          <a:p>
            <a:endParaRPr lang="en-US" dirty="0" smtClean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9192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Enhancement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Virtualization</a:t>
            </a:r>
          </a:p>
          <a:p>
            <a:pPr marL="0" indent="0">
              <a:buNone/>
            </a:pPr>
            <a:r>
              <a:rPr lang="en-US" dirty="0" smtClean="0"/>
              <a:t>Web Apps</a:t>
            </a:r>
          </a:p>
          <a:p>
            <a:pPr marL="0" indent="0">
              <a:buNone/>
            </a:pPr>
            <a:r>
              <a:rPr lang="en-US" dirty="0" smtClean="0"/>
              <a:t>Mobile Apps</a:t>
            </a:r>
          </a:p>
          <a:p>
            <a:pPr marL="0" indent="0">
              <a:buNone/>
            </a:pPr>
            <a:r>
              <a:rPr lang="en-US" dirty="0" smtClean="0"/>
              <a:t>Improved Remote Access for Staff (Admin)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84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Partner with DO IT</a:t>
            </a:r>
          </a:p>
          <a:p>
            <a:pPr lvl="1"/>
            <a:r>
              <a:rPr lang="en-US" dirty="0"/>
              <a:t>Infrastructure as a </a:t>
            </a:r>
            <a:r>
              <a:rPr lang="en-US" dirty="0" smtClean="0"/>
              <a:t>Service</a:t>
            </a:r>
          </a:p>
          <a:p>
            <a:r>
              <a:rPr lang="en-US" dirty="0" smtClean="0"/>
              <a:t>Improve Outreach Center </a:t>
            </a:r>
            <a:r>
              <a:rPr lang="en-US" dirty="0" smtClean="0"/>
              <a:t>Support</a:t>
            </a:r>
          </a:p>
          <a:p>
            <a:pPr lvl="1"/>
            <a:r>
              <a:rPr lang="en-US" sz="2000" dirty="0" smtClean="0"/>
              <a:t>McClellan, Mather</a:t>
            </a:r>
            <a:endParaRPr lang="en-US" sz="2000" dirty="0" smtClean="0"/>
          </a:p>
          <a:p>
            <a:r>
              <a:rPr lang="en-US" dirty="0" smtClean="0"/>
              <a:t>Build and Publish Mobile Apps</a:t>
            </a:r>
          </a:p>
          <a:p>
            <a:r>
              <a:rPr lang="en-US" dirty="0" smtClean="0"/>
              <a:t>Improve Presentation Technology in the Community Rooms 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21497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2109</TotalTime>
  <Words>235</Words>
  <Application>Microsoft Office PowerPoint</Application>
  <PresentationFormat>Widescreen</PresentationFormat>
  <Paragraphs>45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Informational Technology Department</vt:lpstr>
      <vt:lpstr> IT Department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CJ</dc:creator>
  <cp:lastModifiedBy>Bucher, Jeff</cp:lastModifiedBy>
  <cp:revision>74</cp:revision>
  <dcterms:created xsi:type="dcterms:W3CDTF">2018-10-09T16:48:02Z</dcterms:created>
  <dcterms:modified xsi:type="dcterms:W3CDTF">2019-05-08T18:45:29Z</dcterms:modified>
</cp:coreProperties>
</file>